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1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CB8E66-2134-4D0C-9E2F-52F0FC4E40B4}" v="18" dt="2023-06-06T07:17:53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8CB8E66-2134-4D0C-9E2F-52F0FC4E40B4}"/>
    <pc:docChg chg="custSel modSld">
      <pc:chgData name="Narelle Wheaton" userId="6e1b2b30-480e-4f91-806b-6735d5b9e446" providerId="ADAL" clId="{28CB8E66-2134-4D0C-9E2F-52F0FC4E40B4}" dt="2023-06-06T07:17:53.389" v="40" actId="14100"/>
      <pc:docMkLst>
        <pc:docMk/>
      </pc:docMkLst>
      <pc:sldChg chg="modSp mod">
        <pc:chgData name="Narelle Wheaton" userId="6e1b2b30-480e-4f91-806b-6735d5b9e446" providerId="ADAL" clId="{28CB8E66-2134-4D0C-9E2F-52F0FC4E40B4}" dt="2023-06-06T07:15:14.738" v="1" actId="207"/>
        <pc:sldMkLst>
          <pc:docMk/>
          <pc:sldMk cId="0" sldId="256"/>
        </pc:sldMkLst>
        <pc:spChg chg="mod">
          <ac:chgData name="Narelle Wheaton" userId="6e1b2b30-480e-4f91-806b-6735d5b9e446" providerId="ADAL" clId="{28CB8E66-2134-4D0C-9E2F-52F0FC4E40B4}" dt="2023-06-06T07:15:14.738" v="1" actId="207"/>
          <ac:spMkLst>
            <pc:docMk/>
            <pc:sldMk cId="0" sldId="256"/>
            <ac:spMk id="3" creationId="{2C15E15C-68A2-1BA7-1C19-F26FA7DBDE73}"/>
          </ac:spMkLst>
        </pc:spChg>
      </pc:sldChg>
      <pc:sldChg chg="addSp delSp modSp mod modClrScheme chgLayout">
        <pc:chgData name="Narelle Wheaton" userId="6e1b2b30-480e-4f91-806b-6735d5b9e446" providerId="ADAL" clId="{28CB8E66-2134-4D0C-9E2F-52F0FC4E40B4}" dt="2023-06-06T07:16:08.050" v="17" actId="1076"/>
        <pc:sldMkLst>
          <pc:docMk/>
          <pc:sldMk cId="0" sldId="257"/>
        </pc:sldMkLst>
        <pc:spChg chg="add del mod ord">
          <ac:chgData name="Narelle Wheaton" userId="6e1b2b30-480e-4f91-806b-6735d5b9e446" providerId="ADAL" clId="{28CB8E66-2134-4D0C-9E2F-52F0FC4E40B4}" dt="2023-06-06T07:15:30.559" v="6" actId="478"/>
          <ac:spMkLst>
            <pc:docMk/>
            <pc:sldMk cId="0" sldId="257"/>
            <ac:spMk id="2" creationId="{4520DABE-7D3C-051A-3BE4-1397FE31F471}"/>
          </ac:spMkLst>
        </pc:spChg>
        <pc:spChg chg="add mod ord">
          <ac:chgData name="Narelle Wheaton" userId="6e1b2b30-480e-4f91-806b-6735d5b9e446" providerId="ADAL" clId="{28CB8E66-2134-4D0C-9E2F-52F0FC4E40B4}" dt="2023-06-06T07:16:08.050" v="17" actId="1076"/>
          <ac:spMkLst>
            <pc:docMk/>
            <pc:sldMk cId="0" sldId="257"/>
            <ac:spMk id="3" creationId="{E324DB83-D4E3-7F14-F74A-F0D12FD7021A}"/>
          </ac:spMkLst>
        </pc:spChg>
        <pc:spChg chg="del mod">
          <ac:chgData name="Narelle Wheaton" userId="6e1b2b30-480e-4f91-806b-6735d5b9e446" providerId="ADAL" clId="{28CB8E66-2134-4D0C-9E2F-52F0FC4E40B4}" dt="2023-06-06T07:15:20.484" v="4"/>
          <ac:spMkLst>
            <pc:docMk/>
            <pc:sldMk cId="0" sldId="257"/>
            <ac:spMk id="5124" creationId="{713BBFAD-68CB-13B2-FFC2-883B50A1C5A7}"/>
          </ac:spMkLst>
        </pc:spChg>
      </pc:sldChg>
      <pc:sldChg chg="addSp delSp modSp mod modClrScheme chgLayout">
        <pc:chgData name="Narelle Wheaton" userId="6e1b2b30-480e-4f91-806b-6735d5b9e446" providerId="ADAL" clId="{28CB8E66-2134-4D0C-9E2F-52F0FC4E40B4}" dt="2023-06-06T07:17:07.427" v="30" actId="1076"/>
        <pc:sldMkLst>
          <pc:docMk/>
          <pc:sldMk cId="0" sldId="258"/>
        </pc:sldMkLst>
        <pc:spChg chg="add del mod ord">
          <ac:chgData name="Narelle Wheaton" userId="6e1b2b30-480e-4f91-806b-6735d5b9e446" providerId="ADAL" clId="{28CB8E66-2134-4D0C-9E2F-52F0FC4E40B4}" dt="2023-06-06T07:16:36.517" v="21" actId="478"/>
          <ac:spMkLst>
            <pc:docMk/>
            <pc:sldMk cId="0" sldId="258"/>
            <ac:spMk id="2" creationId="{5EFA8B9D-EB12-BA47-FF89-5741784B12CB}"/>
          </ac:spMkLst>
        </pc:spChg>
        <pc:spChg chg="add mod ord">
          <ac:chgData name="Narelle Wheaton" userId="6e1b2b30-480e-4f91-806b-6735d5b9e446" providerId="ADAL" clId="{28CB8E66-2134-4D0C-9E2F-52F0FC4E40B4}" dt="2023-06-06T07:17:07.427" v="30" actId="1076"/>
          <ac:spMkLst>
            <pc:docMk/>
            <pc:sldMk cId="0" sldId="258"/>
            <ac:spMk id="3" creationId="{653B218B-E59C-EDCD-FC6A-4B96FF8CEAAB}"/>
          </ac:spMkLst>
        </pc:spChg>
        <pc:spChg chg="del mod">
          <ac:chgData name="Narelle Wheaton" userId="6e1b2b30-480e-4f91-806b-6735d5b9e446" providerId="ADAL" clId="{28CB8E66-2134-4D0C-9E2F-52F0FC4E40B4}" dt="2023-06-06T07:16:33.453" v="20" actId="478"/>
          <ac:spMkLst>
            <pc:docMk/>
            <pc:sldMk cId="0" sldId="258"/>
            <ac:spMk id="7172" creationId="{4A070E89-3AF2-6AD7-5546-2CE14580CCB6}"/>
          </ac:spMkLst>
        </pc:spChg>
      </pc:sldChg>
      <pc:sldChg chg="addSp delSp modSp mod modClrScheme chgLayout">
        <pc:chgData name="Narelle Wheaton" userId="6e1b2b30-480e-4f91-806b-6735d5b9e446" providerId="ADAL" clId="{28CB8E66-2134-4D0C-9E2F-52F0FC4E40B4}" dt="2023-06-06T07:17:53.389" v="40" actId="14100"/>
        <pc:sldMkLst>
          <pc:docMk/>
          <pc:sldMk cId="0" sldId="259"/>
        </pc:sldMkLst>
        <pc:spChg chg="add del mod ord">
          <ac:chgData name="Narelle Wheaton" userId="6e1b2b30-480e-4f91-806b-6735d5b9e446" providerId="ADAL" clId="{28CB8E66-2134-4D0C-9E2F-52F0FC4E40B4}" dt="2023-06-06T07:17:30.532" v="34" actId="478"/>
          <ac:spMkLst>
            <pc:docMk/>
            <pc:sldMk cId="0" sldId="259"/>
            <ac:spMk id="2" creationId="{8DA79137-FB05-1A17-8CF9-C1F5C0DC03C9}"/>
          </ac:spMkLst>
        </pc:spChg>
        <pc:spChg chg="add mod ord">
          <ac:chgData name="Narelle Wheaton" userId="6e1b2b30-480e-4f91-806b-6735d5b9e446" providerId="ADAL" clId="{28CB8E66-2134-4D0C-9E2F-52F0FC4E40B4}" dt="2023-06-06T07:17:53.389" v="40" actId="14100"/>
          <ac:spMkLst>
            <pc:docMk/>
            <pc:sldMk cId="0" sldId="259"/>
            <ac:spMk id="3" creationId="{1536912F-A83C-8960-CBD3-31CA7348FCFF}"/>
          </ac:spMkLst>
        </pc:spChg>
        <pc:spChg chg="del mod">
          <ac:chgData name="Narelle Wheaton" userId="6e1b2b30-480e-4f91-806b-6735d5b9e446" providerId="ADAL" clId="{28CB8E66-2134-4D0C-9E2F-52F0FC4E40B4}" dt="2023-06-06T07:17:25.562" v="32" actId="478"/>
          <ac:spMkLst>
            <pc:docMk/>
            <pc:sldMk cId="0" sldId="259"/>
            <ac:spMk id="9220" creationId="{E2860EBA-C63F-72B6-9CF0-8236CB0184B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083273B-6340-05AC-DE06-0A75A76AD3F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2A15167-AC94-7EDC-9FBE-37CEBBBCEA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033705B-6A63-7112-7C16-6EFC23C64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4BC6F42-C5CD-F9DD-999A-0B09A866C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A2CCFF6-71F4-49B6-E6E4-561899399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E424B5F-431F-1275-9A0D-BE95E8EB4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C69161C-EA63-E5F8-5823-64D96B0B70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B547BE3-08FC-E8D9-E9A1-214672B878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8003F3D3-EC94-5C63-5A1D-51F56CD71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C4C43EF7-A159-3210-37F3-CB3EB6B7C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1028">
            <a:extLst>
              <a:ext uri="{FF2B5EF4-FFF2-40B4-BE49-F238E27FC236}">
                <a16:creationId xmlns:a16="http://schemas.microsoft.com/office/drawing/2014/main" id="{990009F6-7552-90B2-2AC6-14DFE8498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9" name="Rectangle 1029">
            <a:extLst>
              <a:ext uri="{FF2B5EF4-FFF2-40B4-BE49-F238E27FC236}">
                <a16:creationId xmlns:a16="http://schemas.microsoft.com/office/drawing/2014/main" id="{8F705246-38BA-45CA-E7F0-5A5B80915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50" name="Rectangle 1030">
            <a:extLst>
              <a:ext uri="{FF2B5EF4-FFF2-40B4-BE49-F238E27FC236}">
                <a16:creationId xmlns:a16="http://schemas.microsoft.com/office/drawing/2014/main" id="{2A6ABE95-459B-4CA7-C969-36C113440A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1031">
            <a:extLst>
              <a:ext uri="{FF2B5EF4-FFF2-40B4-BE49-F238E27FC236}">
                <a16:creationId xmlns:a16="http://schemas.microsoft.com/office/drawing/2014/main" id="{02CD912B-D7E3-D3A7-2E92-A8E97AA4C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2C486C6-6E1A-4326-977F-476AC705D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B5D33DE-CCE2-5BE3-2FD7-9A2B9B453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D5A1510-AE7A-6AEB-2FE4-95CE4E2C6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6840C7D1-3914-60CF-EF76-827B8A5D7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1A3ED6F0-8787-BCFA-F93A-6F59DD0C44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D8A42708-8F84-E2B0-C8E7-2F678A9F3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5D7C928-30AF-F9DB-DBEF-4F8A3CA03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3E5CC23-07A3-5007-E567-0C4B3B9CF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8AD752C4-BF4C-2418-EA84-C334F8D2F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42367C04-14AD-2FF5-D742-123DBEAD2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51FBDA18-C103-2CE9-EE08-1A8C16B6EF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0C3033B0-3707-EA31-83D5-5148386F6B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6D7B8-7EA5-FD49-8AC4-D4C5CFFB5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B2DF25-3B60-5F81-5FDB-6F4A526DB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132F0-B9AB-D059-702B-C06A60BE8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E81B1-B66B-4D3D-8AB7-EA2F8900B4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4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0BA51-9FAD-B823-2EB8-7DD1C9C97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08D4A-0176-1DCF-2647-FB38F0D5A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D626C-0060-DAC3-D995-ED229D33E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29F0A-351F-4302-9256-53DDC19E2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142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DC0C3-6FC8-8533-37C3-24452F05B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292B78-B855-53B9-B71E-9F795DD3F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AFCBD-BDCC-7194-051E-78EFDDCDB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CD653-316B-4228-8497-B50EA7AE84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508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BE541-4029-9B98-3A10-9DBB6DBA5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97EF8-1A98-156F-E500-CF540B510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FE75D-BF8E-2E94-F1DA-9893A6C10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CFD-C102-40CB-AA88-EA379EEA0B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33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0F9A2-AAAF-6752-15A9-A60938759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4FCDC-135D-F12C-68AC-83E9E03EE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26B20-AF6A-478C-298C-426505363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31C20-38F4-4F0B-A753-46020CA3A9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378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C97C33-FA77-5FC5-7B95-60347E16C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888CC6-2F57-2DD7-FE38-952A7214C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478DFC-FFD3-B92F-CDC4-0D0B228E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0CFF2-4CFA-40DB-9880-A1DF8801F2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606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0DF3AAC-D21F-00A9-4D7B-3C1E43B0D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65A2126-F494-8BF4-C680-28E856BA3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CA65A-D1EE-0526-B4A5-DC79ADDA5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4984C-0547-4AE3-9C8F-2B9E116FE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2455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3F0CE9-3A42-F264-FBFD-40B0AF3E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22BF64D-15D8-20B2-E56A-7FFFEA177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EB91AF-1692-1C4C-4E17-CCC4D8C77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1DAE4-9C25-44B9-89F8-AB93286274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78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8E8F768-F737-6DF8-D826-FF498471B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2A6EADE-BAFA-AA01-D6D7-4A4799987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543115-1728-2A82-EC4B-E7E0B86B1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ABC68-1554-4A24-A758-3E7AEF2675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714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D8B9C2-6C25-5FB7-FC08-8579701C0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4ED69F-3C38-90EF-A88F-D1482B761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D72045-B4CC-D6DF-0EC0-5371115E0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34395-5140-492B-8CC7-1896C6E23B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96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E2A1EC-85BE-ED2F-5046-24E1A7338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0C9A35-DE09-19DB-32FF-C8A1CC7DF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6A9ADA-E151-7312-9CD2-59C7833E7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79A2-B7DC-48E7-B62E-9B51DC5AEF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498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4EA64F0-95B4-D582-6744-DB26529CE1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05359B7-5EF3-356F-36F0-395E01968A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96754-0648-DBB3-1311-9B98379F67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69A64-60B3-64D4-E258-0E841C462A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EB96C-E948-E2B4-3BB2-81FD48FBF7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8DBDB3-1BE1-4180-A1BC-F27FC12720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9B614C8-C34D-24FC-89E4-7C005B663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F188F54-8BA7-324B-A0A3-84890C14A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15E15C-68A2-1BA7-1C19-F26FA7DBDE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7704"/>
            <a:ext cx="9144000" cy="264259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O for a thousand tongues to sing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great redeemer's praise;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glories of my God and King,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triumphs of his grace!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F7AE495-4EE1-0BB4-5B69-72912BE4A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DB96CFA-F740-11E9-F0F1-71BCB29BE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24DB83-D4E3-7F14-F74A-F0D12FD702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3047"/>
            <a:ext cx="9144000" cy="2951906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2</a:t>
            </a: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My gracious Master and my God,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Assist me to proclaim,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To spread through all the earth abroad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</a:t>
            </a:r>
            <a:r>
              <a:rPr lang="en-US" altLang="en-US" sz="4000" dirty="0" err="1">
                <a:solidFill>
                  <a:srgbClr val="FFFFFF"/>
                </a:solidFill>
              </a:rPr>
              <a:t>honours</a:t>
            </a:r>
            <a:r>
              <a:rPr lang="en-US" altLang="en-US" sz="4000" dirty="0">
                <a:solidFill>
                  <a:srgbClr val="FFFFFF"/>
                </a:solidFill>
              </a:rPr>
              <a:t> of thy name.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D90E036-CF17-A40E-C551-11243F0EF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30F9B08-8640-CE6E-44F1-EAE254ABA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B218B-E59C-EDCD-FC6A-4B96FF8CEA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302433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en-US" sz="2000" dirty="0">
                <a:solidFill>
                  <a:srgbClr val="FFFFFF"/>
                </a:solidFill>
              </a:rPr>
              <a:t>Verse 3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en-US" sz="4000" dirty="0">
                <a:solidFill>
                  <a:srgbClr val="FFFFFF"/>
                </a:solidFill>
              </a:rPr>
              <a:t>Jesus! the name that charms our fears,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That bids our sorrows cease;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'Tis music in the sinner's ears;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'Tis life and health and peace.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653D779-4CF8-F4BB-E7D7-C228088EF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DB7EAF4-B2E4-835A-70DB-A07545087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1" name="Rectangle 1">
            <a:extLst>
              <a:ext uri="{FF2B5EF4-FFF2-40B4-BE49-F238E27FC236}">
                <a16:creationId xmlns:a16="http://schemas.microsoft.com/office/drawing/2014/main" id="{01E1BD04-F413-7A7B-A5FB-D3A787897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56288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Song # 2647652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Charles Wesley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>
                <a:latin typeface="akagi_probook"/>
              </a:rPr>
              <a:t>For use solely with the SongSelect® Terms of Use. All rights reserved. 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Licence #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36912F-A83C-8960-CBD3-31CA7348F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096344"/>
          </a:xfr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Verse 4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 breaks the power of cancelled sin,</a:t>
            </a:r>
            <a:b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 sets the prisoner free;</a:t>
            </a:r>
            <a:b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His blood can make the foulest clean,</a:t>
            </a:r>
            <a:b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His blood avails for me.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163</Words>
  <Application>Microsoft Office PowerPoint</Application>
  <PresentationFormat>Widescreen</PresentationFormat>
  <Paragraphs>17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64.</dc:title>
  <dc:creator>Brian Pratt</dc:creator>
  <cp:lastModifiedBy>Narelle Wheaton</cp:lastModifiedBy>
  <cp:revision>11</cp:revision>
  <dcterms:created xsi:type="dcterms:W3CDTF">1998-09-22T07:32:38Z</dcterms:created>
  <dcterms:modified xsi:type="dcterms:W3CDTF">2023-06-06T07:18:00Z</dcterms:modified>
</cp:coreProperties>
</file>